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71" r:id="rId2"/>
  </p:sldIdLst>
  <p:sldSz cx="9906000" cy="6858000" type="A4"/>
  <p:notesSz cx="9928225" cy="6797675"/>
  <p:defaultTextStyle>
    <a:defPPr>
      <a:defRPr lang="th-TH"/>
    </a:defPPr>
    <a:lvl1pPr marL="0" algn="l" defTabSz="91431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1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319" algn="l" defTabSz="91431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479" algn="l" defTabSz="91431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638" algn="l" defTabSz="91431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5798" algn="l" defTabSz="91431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2957" algn="l" defTabSz="91431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117" algn="l" defTabSz="91431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276" algn="l" defTabSz="914319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0000FF"/>
    <a:srgbClr val="0C863D"/>
    <a:srgbClr val="FBC5F5"/>
    <a:srgbClr val="F468E3"/>
    <a:srgbClr val="627A32"/>
    <a:srgbClr val="DFE8CA"/>
    <a:srgbClr val="B4CD81"/>
    <a:srgbClr val="BFD494"/>
    <a:srgbClr val="18540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91" autoAdjust="0"/>
  </p:normalViewPr>
  <p:slideViewPr>
    <p:cSldViewPr>
      <p:cViewPr>
        <p:scale>
          <a:sx n="80" d="100"/>
          <a:sy n="80" d="100"/>
        </p:scale>
        <p:origin x="-1446" y="-204"/>
      </p:cViewPr>
      <p:guideLst>
        <p:guide orient="horz" pos="3120"/>
        <p:guide orient="horz" pos="2160"/>
        <p:guide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43028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3825" y="3"/>
            <a:ext cx="4302813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9C7AB7-9795-4DD7-A13D-DFEF72DBEA5C}" type="datetimeFigureOut">
              <a:rPr lang="th-TH" smtClean="0"/>
              <a:pPr/>
              <a:t>06/11/61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363"/>
            <a:ext cx="43028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3825" y="6456363"/>
            <a:ext cx="4302813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AB25E5-E7A8-4533-9F0F-183C60A4906D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590860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3241" cy="3397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655" y="0"/>
            <a:ext cx="4303241" cy="33972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E36AB6-E6DB-4823-A0FD-6EF17148D760}" type="datetimeFigureOut">
              <a:rPr lang="th-TH" smtClean="0"/>
              <a:pPr/>
              <a:t>06/11/61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22613" y="509588"/>
            <a:ext cx="3683000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059" y="3228978"/>
            <a:ext cx="7942115" cy="30585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6456872"/>
            <a:ext cx="4303241" cy="3397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655" y="6456872"/>
            <a:ext cx="4303241" cy="3397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DEC60C-955B-4FAE-AEEF-E3ADD123A919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906999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60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9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9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38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98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57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17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76" algn="l" defTabSz="914319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485900" y="3886201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0040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768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5386387" y="366714"/>
            <a:ext cx="1671638" cy="780097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371477" y="366714"/>
            <a:ext cx="4849813" cy="780097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275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1863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6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5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11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254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371479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3797304" y="2133601"/>
            <a:ext cx="3260725" cy="603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347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2" y="1535114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9" indent="0">
              <a:buNone/>
              <a:defRPr sz="1600" b="1"/>
            </a:lvl4pPr>
            <a:lvl5pPr marL="1828638" indent="0">
              <a:buNone/>
              <a:defRPr sz="1600" b="1"/>
            </a:lvl5pPr>
            <a:lvl6pPr marL="2285798" indent="0">
              <a:buNone/>
              <a:defRPr sz="1600" b="1"/>
            </a:lvl6pPr>
            <a:lvl7pPr marL="2742957" indent="0">
              <a:buNone/>
              <a:defRPr sz="1600" b="1"/>
            </a:lvl7pPr>
            <a:lvl8pPr marL="3200117" indent="0">
              <a:buNone/>
              <a:defRPr sz="1600" b="1"/>
            </a:lvl8pPr>
            <a:lvl9pPr marL="3657276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95302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5032115" y="1535114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60" indent="0">
              <a:buNone/>
              <a:defRPr sz="2000" b="1"/>
            </a:lvl2pPr>
            <a:lvl3pPr marL="914319" indent="0">
              <a:buNone/>
              <a:defRPr sz="1800" b="1"/>
            </a:lvl3pPr>
            <a:lvl4pPr marL="1371479" indent="0">
              <a:buNone/>
              <a:defRPr sz="1600" b="1"/>
            </a:lvl4pPr>
            <a:lvl5pPr marL="1828638" indent="0">
              <a:buNone/>
              <a:defRPr sz="1600" b="1"/>
            </a:lvl5pPr>
            <a:lvl6pPr marL="2285798" indent="0">
              <a:buNone/>
              <a:defRPr sz="1600" b="1"/>
            </a:lvl6pPr>
            <a:lvl7pPr marL="2742957" indent="0">
              <a:buNone/>
              <a:defRPr sz="1600" b="1"/>
            </a:lvl7pPr>
            <a:lvl8pPr marL="3200117" indent="0">
              <a:buNone/>
              <a:defRPr sz="1600" b="1"/>
            </a:lvl8pPr>
            <a:lvl9pPr marL="3657276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3323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395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8987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95304" y="273051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872974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95304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60" indent="0">
              <a:buNone/>
              <a:defRPr sz="1200"/>
            </a:lvl2pPr>
            <a:lvl3pPr marL="914319" indent="0">
              <a:buNone/>
              <a:defRPr sz="1000"/>
            </a:lvl3pPr>
            <a:lvl4pPr marL="1371479" indent="0">
              <a:buNone/>
              <a:defRPr sz="900"/>
            </a:lvl4pPr>
            <a:lvl5pPr marL="1828638" indent="0">
              <a:buNone/>
              <a:defRPr sz="900"/>
            </a:lvl5pPr>
            <a:lvl6pPr marL="2285798" indent="0">
              <a:buNone/>
              <a:defRPr sz="900"/>
            </a:lvl6pPr>
            <a:lvl7pPr marL="2742957" indent="0">
              <a:buNone/>
              <a:defRPr sz="900"/>
            </a:lvl7pPr>
            <a:lvl8pPr marL="3200117" indent="0">
              <a:buNone/>
              <a:defRPr sz="900"/>
            </a:lvl8pPr>
            <a:lvl9pPr marL="3657276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532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60" indent="0">
              <a:buNone/>
              <a:defRPr sz="2800"/>
            </a:lvl2pPr>
            <a:lvl3pPr marL="914319" indent="0">
              <a:buNone/>
              <a:defRPr sz="2400"/>
            </a:lvl3pPr>
            <a:lvl4pPr marL="1371479" indent="0">
              <a:buNone/>
              <a:defRPr sz="2000"/>
            </a:lvl4pPr>
            <a:lvl5pPr marL="1828638" indent="0">
              <a:buNone/>
              <a:defRPr sz="2000"/>
            </a:lvl5pPr>
            <a:lvl6pPr marL="2285798" indent="0">
              <a:buNone/>
              <a:defRPr sz="2000"/>
            </a:lvl6pPr>
            <a:lvl7pPr marL="2742957" indent="0">
              <a:buNone/>
              <a:defRPr sz="2000"/>
            </a:lvl7pPr>
            <a:lvl8pPr marL="3200117" indent="0">
              <a:buNone/>
              <a:defRPr sz="2000"/>
            </a:lvl8pPr>
            <a:lvl9pPr marL="3657276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60" indent="0">
              <a:buNone/>
              <a:defRPr sz="1200"/>
            </a:lvl2pPr>
            <a:lvl3pPr marL="914319" indent="0">
              <a:buNone/>
              <a:defRPr sz="1000"/>
            </a:lvl3pPr>
            <a:lvl4pPr marL="1371479" indent="0">
              <a:buNone/>
              <a:defRPr sz="900"/>
            </a:lvl4pPr>
            <a:lvl5pPr marL="1828638" indent="0">
              <a:buNone/>
              <a:defRPr sz="900"/>
            </a:lvl5pPr>
            <a:lvl6pPr marL="2285798" indent="0">
              <a:buNone/>
              <a:defRPr sz="900"/>
            </a:lvl6pPr>
            <a:lvl7pPr marL="2742957" indent="0">
              <a:buNone/>
              <a:defRPr sz="900"/>
            </a:lvl7pPr>
            <a:lvl8pPr marL="3200117" indent="0">
              <a:buNone/>
              <a:defRPr sz="900"/>
            </a:lvl8pPr>
            <a:lvl9pPr marL="3657276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032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C5F5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32" tIns="45716" rIns="91432" bIns="45716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95300" y="6356352"/>
            <a:ext cx="2311400" cy="36512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C3065-E150-4BD5-B598-02058825943E}" type="datetimeFigureOut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06/11/61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384551" y="6356352"/>
            <a:ext cx="3136900" cy="36512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7099301" y="6356352"/>
            <a:ext cx="2311400" cy="365124"/>
          </a:xfrm>
          <a:prstGeom prst="rect">
            <a:avLst/>
          </a:prstGeom>
        </p:spPr>
        <p:txBody>
          <a:bodyPr vert="horz" lIns="91432" tIns="45716" rIns="91432" bIns="4571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2D3CE-E6F5-42C1-8C24-8D644FC77572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38256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319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0" indent="-342870" algn="l" defTabSz="914319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5" indent="-285725" algn="l" defTabSz="914319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99" indent="-228580" algn="l" defTabSz="914319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58" indent="-228580" algn="l" defTabSz="914319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18" indent="-228580" algn="l" defTabSz="914319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78" indent="-228580" algn="l" defTabSz="9143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37" indent="-228580" algn="l" defTabSz="9143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97" indent="-228580" algn="l" defTabSz="9143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56" indent="-228580" algn="l" defTabSz="91431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31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0" algn="l" defTabSz="91431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9" algn="l" defTabSz="91431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9" algn="l" defTabSz="91431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38" algn="l" defTabSz="91431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98" algn="l" defTabSz="91431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57" algn="l" defTabSz="91431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17" algn="l" defTabSz="91431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76" algn="l" defTabSz="914319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13" Type="http://schemas.microsoft.com/office/2007/relationships/hdphoto" Target="../media/hdphoto4.wdp"/><Relationship Id="rId18" Type="http://schemas.microsoft.com/office/2007/relationships/hdphoto" Target="../media/hdphoto6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microsoft.com/office/2007/relationships/hdphoto" Target="../media/hdphoto3.wdp"/><Relationship Id="rId5" Type="http://schemas.microsoft.com/office/2007/relationships/hdphoto" Target="../media/hdphoto2.wdp"/><Relationship Id="rId15" Type="http://schemas.microsoft.com/office/2007/relationships/hdphoto" Target="../media/hdphoto5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gif"/><Relationship Id="rId1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762558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311002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860087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08531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56975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06060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078422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26866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75951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90218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38662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27372" y="2312876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20652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369096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18181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66625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015069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64154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020328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26866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75951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90218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38662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87747" y="332098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369096" y="440110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918181" y="440110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476836" y="440110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061012" y="440110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26866" y="440110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75951" y="440110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90218" y="440110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38662" y="440110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87747" y="440110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สี่เหลี่ยมผืนผ้า 84"/>
          <p:cNvSpPr/>
          <p:nvPr/>
        </p:nvSpPr>
        <p:spPr>
          <a:xfrm>
            <a:off x="958170" y="601532"/>
            <a:ext cx="7915977" cy="523212"/>
          </a:xfrm>
          <a:prstGeom prst="rect">
            <a:avLst/>
          </a:prstGeom>
          <a:noFill/>
        </p:spPr>
        <p:txBody>
          <a:bodyPr wrap="square" lIns="91432" tIns="45716" rIns="91432" bIns="45716">
            <a:spAutoFit/>
          </a:bodyPr>
          <a:lstStyle/>
          <a:p>
            <a:pPr algn="ctr"/>
            <a:r>
              <a:rPr lang="th-TH" b="1" i="1" dirty="0" smtClean="0">
                <a:solidFill>
                  <a:srgbClr val="0000FF"/>
                </a:solidFill>
                <a:latin typeface="TH SarabunIT๙" pitchFamily="34" charset="-34"/>
                <a:cs typeface="+mj-cs"/>
              </a:rPr>
              <a:t>โครงการส่งเสริมการมีส่วนร่วมของชุมชนในการคัดแยกขยะที่ต้นทาง ชุดที่ 3</a:t>
            </a:r>
            <a:endParaRPr lang="th-TH" dirty="0">
              <a:solidFill>
                <a:srgbClr val="0000FF"/>
              </a:solidFill>
              <a:latin typeface="TH SarabunIT๙" pitchFamily="34" charset="-34"/>
              <a:cs typeface="+mj-cs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294862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ต.ค.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840548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พ.ย.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374982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ธ.ค.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79038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ม.ค.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4424724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ก.พ.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970410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มี.ค.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504844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เม.ย.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050530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พ.ค.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54586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มิ.ย.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058642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ก.ค.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562698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ส.ค.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066754" y="1897087"/>
            <a:ext cx="545686" cy="338554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latin typeface="Arabic Typesetting" panose="03020402040406030203" pitchFamily="66" charset="-78"/>
                <a:cs typeface="+mj-cs"/>
              </a:rPr>
              <a:t>ก.ย.</a:t>
            </a:r>
            <a:endParaRPr lang="th-TH" sz="1600" b="1" dirty="0">
              <a:solidFill>
                <a:srgbClr val="0000FF"/>
              </a:solidFill>
              <a:latin typeface="Arabic Typesetting" panose="03020402040406030203" pitchFamily="66" charset="-78"/>
              <a:cs typeface="+mj-cs"/>
            </a:endParaRPr>
          </a:p>
        </p:txBody>
      </p:sp>
      <p:pic>
        <p:nvPicPr>
          <p:cNvPr id="56" name="Picture 5" descr="D:\infographic\Infographic\infographic\icons\flat_icon\business1\notes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0336"/>
          <a:stretch/>
        </p:blipFill>
        <p:spPr bwMode="auto">
          <a:xfrm>
            <a:off x="6816308" y="1268760"/>
            <a:ext cx="293294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2" descr="D:\infographic\Infographic\infographic\icons\flat_icon\business1\clock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358970">
            <a:off x="880659" y="1199727"/>
            <a:ext cx="537216" cy="537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2" descr="E:\กองทุนสิ่งแวดล้อม\บรรยาย\logo 25 ปี ok.gif">
            <a:extLst>
              <a:ext uri="{FF2B5EF4-FFF2-40B4-BE49-F238E27FC236}">
                <a16:creationId xmlns:a16="http://schemas.microsoft.com/office/drawing/2014/main" xmlns="" id="{073994B2-EFFF-41C0-A4E8-BB8207F7E9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824392" y="589089"/>
            <a:ext cx="720080" cy="607663"/>
          </a:xfrm>
          <a:prstGeom prst="rect">
            <a:avLst/>
          </a:prstGeom>
          <a:noFill/>
        </p:spPr>
      </p:pic>
      <p:pic>
        <p:nvPicPr>
          <p:cNvPr id="59" name="Picture 2" descr="E:\[Backup-1]\From old computer\MEAW\Onep logo\logo-green.gif">
            <a:extLst>
              <a:ext uri="{FF2B5EF4-FFF2-40B4-BE49-F238E27FC236}">
                <a16:creationId xmlns:a16="http://schemas.microsoft.com/office/drawing/2014/main" xmlns="" id="{30C489D7-83F2-4FFD-9391-3689ABDD52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97677" y="438664"/>
            <a:ext cx="836275" cy="758088"/>
          </a:xfrm>
          <a:prstGeom prst="rect">
            <a:avLst/>
          </a:prstGeom>
          <a:noFill/>
        </p:spPr>
      </p:pic>
      <p:sp>
        <p:nvSpPr>
          <p:cNvPr id="61" name="TextBox 60"/>
          <p:cNvSpPr txBox="1"/>
          <p:nvPr/>
        </p:nvSpPr>
        <p:spPr>
          <a:xfrm>
            <a:off x="7185248" y="1300698"/>
            <a:ext cx="2445645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ปีงบประมาณ 2561 </a:t>
            </a:r>
            <a:r>
              <a:rPr 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-</a:t>
            </a:r>
            <a:r>
              <a:rPr lang="th-TH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 2564 </a:t>
            </a:r>
            <a:endParaRPr lang="th-TH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pic>
        <p:nvPicPr>
          <p:cNvPr id="72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614272" y="548122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141132" y="548122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4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6663443" y="5450451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226068" y="548122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6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775153" y="548122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TextBox 77"/>
          <p:cNvSpPr txBox="1"/>
          <p:nvPr/>
        </p:nvSpPr>
        <p:spPr>
          <a:xfrm>
            <a:off x="6004022" y="5589240"/>
            <a:ext cx="1541266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</a:rPr>
              <a:t>กก.</a:t>
            </a:r>
          </a:p>
          <a:p>
            <a:pPr algn="ctr"/>
            <a:r>
              <a:rPr lang="th-TH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</a:rPr>
              <a:t>กองทุนฯ </a:t>
            </a:r>
          </a:p>
          <a:p>
            <a:pPr algn="ctr"/>
            <a:r>
              <a:rPr lang="th-TH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</a:rPr>
              <a:t>อนุมัติ</a:t>
            </a:r>
            <a:endParaRPr lang="th-TH" sz="1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738728" y="3334633"/>
            <a:ext cx="1541266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อปท</a:t>
            </a:r>
            <a:r>
              <a:rPr lang="th-TH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.</a:t>
            </a:r>
          </a:p>
          <a:p>
            <a:pPr algn="ctr"/>
            <a:r>
              <a:rPr lang="th-TH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เริ่ม</a:t>
            </a:r>
          </a:p>
          <a:p>
            <a:pPr algn="ctr"/>
            <a:r>
              <a:rPr lang="th-TH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โครงการ</a:t>
            </a:r>
            <a:endParaRPr lang="th-TH" sz="1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4395138" y="2347893"/>
            <a:ext cx="1541266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อปท.</a:t>
            </a:r>
          </a:p>
        </p:txBody>
      </p:sp>
      <p:pic>
        <p:nvPicPr>
          <p:cNvPr id="90" name="Picture 6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backgroundRemoval t="2632" b="100000" l="0" r="98421">
                        <a14:foregroundMark x1="7895" y1="11278" x2="21579" y2="43609"/>
                        <a14:foregroundMark x1="57368" y1="14662" x2="75789" y2="48496"/>
                        <a14:foregroundMark x1="60000" y1="61654" x2="76842" y2="92481"/>
                        <a14:backgroundMark x1="7368" y1="91729" x2="6842" y2="954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b="48693"/>
          <a:stretch/>
        </p:blipFill>
        <p:spPr bwMode="auto">
          <a:xfrm>
            <a:off x="9394144" y="6464657"/>
            <a:ext cx="522010" cy="374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1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 xmlns="">
                  <a14:imgLayer r:embed="rId13">
                    <a14:imgEffect>
                      <a14:backgroundRemoval t="889" b="97333" l="889" r="9777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82357" y="6414049"/>
            <a:ext cx="392315" cy="392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" name="Picture 6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BEBA8EAE-BF5A-486C-A8C5-ECC9F3942E4B}">
                <a14:imgProps xmlns:a14="http://schemas.microsoft.com/office/drawing/2010/main" xmlns="">
                  <a14:imgLayer r:embed="rId15">
                    <a14:imgEffect>
                      <a14:backgroundRemoval t="2632" b="100000" l="0" r="98421">
                        <a14:foregroundMark x1="7895" y1="11278" x2="21579" y2="43609"/>
                        <a14:foregroundMark x1="57368" y1="14662" x2="75789" y2="48496"/>
                        <a14:foregroundMark x1="60000" y1="61654" x2="76842" y2="92481"/>
                        <a14:backgroundMark x1="7368" y1="91729" x2="6842" y2="954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2472"/>
          <a:stretch/>
        </p:blipFill>
        <p:spPr bwMode="auto">
          <a:xfrm>
            <a:off x="8861203" y="6479278"/>
            <a:ext cx="519571" cy="345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9" name="Picture 17" descr="D:\infographic\Infographic\infographic\icons\flat_icon\business1\office.png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01233" y="1134345"/>
            <a:ext cx="1514309" cy="63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0" name="Trapezoid 99">
            <a:extLst>
              <a:ext uri="{FF2B5EF4-FFF2-40B4-BE49-F238E27FC236}">
                <a16:creationId xmlns="" xmlns:a16="http://schemas.microsoft.com/office/drawing/2014/main" id="{6449ECDE-9DEE-474C-A730-48CF4C187E66}"/>
              </a:ext>
            </a:extLst>
          </p:cNvPr>
          <p:cNvSpPr/>
          <p:nvPr/>
        </p:nvSpPr>
        <p:spPr>
          <a:xfrm>
            <a:off x="488504" y="2204864"/>
            <a:ext cx="1299660" cy="473278"/>
          </a:xfrm>
          <a:prstGeom prst="trapezoid">
            <a:avLst>
              <a:gd name="adj" fmla="val 56067"/>
            </a:avLst>
          </a:prstGeom>
          <a:solidFill>
            <a:schemeClr val="accent4"/>
          </a:solidFill>
          <a:ln>
            <a:noFill/>
          </a:ln>
          <a:scene3d>
            <a:camera prst="orthographicFront">
              <a:rot lat="3600000" lon="0" rev="0"/>
            </a:camera>
            <a:lightRig rig="soft" dir="t"/>
          </a:scene3d>
          <a:sp3d extrusionH="635000" contourW="6350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1" name="Figure">
            <a:extLst>
              <a:ext uri="{FF2B5EF4-FFF2-40B4-BE49-F238E27FC236}">
                <a16:creationId xmlns="" xmlns:a16="http://schemas.microsoft.com/office/drawing/2014/main" id="{8EB53984-9999-4325-8782-92458E6526D0}"/>
              </a:ext>
            </a:extLst>
          </p:cNvPr>
          <p:cNvSpPr/>
          <p:nvPr/>
        </p:nvSpPr>
        <p:spPr>
          <a:xfrm>
            <a:off x="958170" y="2445841"/>
            <a:ext cx="403629" cy="10914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12" y="0"/>
                </a:moveTo>
                <a:cubicBezTo>
                  <a:pt x="19341" y="0"/>
                  <a:pt x="18680" y="245"/>
                  <a:pt x="18680" y="530"/>
                </a:cubicBezTo>
                <a:lnTo>
                  <a:pt x="18680" y="3811"/>
                </a:lnTo>
                <a:lnTo>
                  <a:pt x="2865" y="3811"/>
                </a:lnTo>
                <a:lnTo>
                  <a:pt x="2865" y="530"/>
                </a:lnTo>
                <a:cubicBezTo>
                  <a:pt x="2865" y="245"/>
                  <a:pt x="2204" y="0"/>
                  <a:pt x="1433" y="0"/>
                </a:cubicBezTo>
                <a:cubicBezTo>
                  <a:pt x="661" y="0"/>
                  <a:pt x="0" y="245"/>
                  <a:pt x="0" y="530"/>
                </a:cubicBezTo>
                <a:lnTo>
                  <a:pt x="0" y="21070"/>
                </a:lnTo>
                <a:cubicBezTo>
                  <a:pt x="0" y="21355"/>
                  <a:pt x="661" y="21600"/>
                  <a:pt x="1433" y="21600"/>
                </a:cubicBezTo>
                <a:cubicBezTo>
                  <a:pt x="2204" y="21600"/>
                  <a:pt x="2865" y="21355"/>
                  <a:pt x="2865" y="21070"/>
                </a:cubicBezTo>
                <a:lnTo>
                  <a:pt x="2865" y="17789"/>
                </a:lnTo>
                <a:lnTo>
                  <a:pt x="18735" y="17789"/>
                </a:lnTo>
                <a:lnTo>
                  <a:pt x="18735" y="21070"/>
                </a:lnTo>
                <a:cubicBezTo>
                  <a:pt x="18735" y="21355"/>
                  <a:pt x="19396" y="21600"/>
                  <a:pt x="20167" y="21600"/>
                </a:cubicBezTo>
                <a:cubicBezTo>
                  <a:pt x="20939" y="21600"/>
                  <a:pt x="21600" y="21355"/>
                  <a:pt x="21600" y="21070"/>
                </a:cubicBezTo>
                <a:lnTo>
                  <a:pt x="21600" y="530"/>
                </a:lnTo>
                <a:cubicBezTo>
                  <a:pt x="21545" y="245"/>
                  <a:pt x="20939" y="0"/>
                  <a:pt x="20112" y="0"/>
                </a:cubicBezTo>
                <a:close/>
                <a:moveTo>
                  <a:pt x="2865" y="9170"/>
                </a:moveTo>
                <a:lnTo>
                  <a:pt x="18735" y="9170"/>
                </a:lnTo>
                <a:lnTo>
                  <a:pt x="18735" y="12430"/>
                </a:lnTo>
                <a:lnTo>
                  <a:pt x="2865" y="12430"/>
                </a:lnTo>
                <a:lnTo>
                  <a:pt x="2865" y="9170"/>
                </a:lnTo>
                <a:close/>
                <a:moveTo>
                  <a:pt x="18735" y="4870"/>
                </a:moveTo>
                <a:lnTo>
                  <a:pt x="18735" y="8131"/>
                </a:lnTo>
                <a:lnTo>
                  <a:pt x="2865" y="8131"/>
                </a:lnTo>
                <a:lnTo>
                  <a:pt x="2865" y="4870"/>
                </a:lnTo>
                <a:lnTo>
                  <a:pt x="18735" y="4870"/>
                </a:lnTo>
                <a:close/>
                <a:moveTo>
                  <a:pt x="2865" y="16750"/>
                </a:moveTo>
                <a:lnTo>
                  <a:pt x="2865" y="13490"/>
                </a:lnTo>
                <a:lnTo>
                  <a:pt x="18735" y="13490"/>
                </a:lnTo>
                <a:lnTo>
                  <a:pt x="18735" y="16750"/>
                </a:lnTo>
                <a:lnTo>
                  <a:pt x="2865" y="167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2" name="Trapezoid 101">
            <a:extLst>
              <a:ext uri="{FF2B5EF4-FFF2-40B4-BE49-F238E27FC236}">
                <a16:creationId xmlns="" xmlns:a16="http://schemas.microsoft.com/office/drawing/2014/main" id="{B1DA9BF7-B95E-4CF9-840F-1C8394FD47FC}"/>
              </a:ext>
            </a:extLst>
          </p:cNvPr>
          <p:cNvSpPr/>
          <p:nvPr/>
        </p:nvSpPr>
        <p:spPr>
          <a:xfrm>
            <a:off x="504792" y="3717479"/>
            <a:ext cx="1207848" cy="359593"/>
          </a:xfrm>
          <a:prstGeom prst="trapezoid">
            <a:avLst>
              <a:gd name="adj" fmla="val 56067"/>
            </a:avLst>
          </a:prstGeom>
          <a:solidFill>
            <a:schemeClr val="accent3"/>
          </a:solidFill>
          <a:ln>
            <a:noFill/>
          </a:ln>
          <a:scene3d>
            <a:camera prst="orthographicFront">
              <a:rot lat="3600000" lon="0" rev="0"/>
            </a:camera>
            <a:lightRig rig="soft" dir="t"/>
          </a:scene3d>
          <a:sp3d extrusionH="635000" contourW="6350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3" name="Figure">
            <a:extLst>
              <a:ext uri="{FF2B5EF4-FFF2-40B4-BE49-F238E27FC236}">
                <a16:creationId xmlns="" xmlns:a16="http://schemas.microsoft.com/office/drawing/2014/main" id="{93904987-9F39-4D42-86E7-98CA8C3F69CF}"/>
              </a:ext>
            </a:extLst>
          </p:cNvPr>
          <p:cNvSpPr/>
          <p:nvPr/>
        </p:nvSpPr>
        <p:spPr>
          <a:xfrm>
            <a:off x="958170" y="3986305"/>
            <a:ext cx="403629" cy="10914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12" y="0"/>
                </a:moveTo>
                <a:cubicBezTo>
                  <a:pt x="19341" y="0"/>
                  <a:pt x="18680" y="245"/>
                  <a:pt x="18680" y="530"/>
                </a:cubicBezTo>
                <a:lnTo>
                  <a:pt x="18680" y="3811"/>
                </a:lnTo>
                <a:lnTo>
                  <a:pt x="2865" y="3811"/>
                </a:lnTo>
                <a:lnTo>
                  <a:pt x="2865" y="530"/>
                </a:lnTo>
                <a:cubicBezTo>
                  <a:pt x="2865" y="245"/>
                  <a:pt x="2204" y="0"/>
                  <a:pt x="1433" y="0"/>
                </a:cubicBezTo>
                <a:cubicBezTo>
                  <a:pt x="661" y="0"/>
                  <a:pt x="0" y="245"/>
                  <a:pt x="0" y="530"/>
                </a:cubicBezTo>
                <a:lnTo>
                  <a:pt x="0" y="21070"/>
                </a:lnTo>
                <a:cubicBezTo>
                  <a:pt x="0" y="21355"/>
                  <a:pt x="661" y="21600"/>
                  <a:pt x="1433" y="21600"/>
                </a:cubicBezTo>
                <a:cubicBezTo>
                  <a:pt x="2204" y="21600"/>
                  <a:pt x="2865" y="21355"/>
                  <a:pt x="2865" y="21070"/>
                </a:cubicBezTo>
                <a:lnTo>
                  <a:pt x="2865" y="17789"/>
                </a:lnTo>
                <a:lnTo>
                  <a:pt x="18735" y="17789"/>
                </a:lnTo>
                <a:lnTo>
                  <a:pt x="18735" y="21070"/>
                </a:lnTo>
                <a:cubicBezTo>
                  <a:pt x="18735" y="21355"/>
                  <a:pt x="19396" y="21600"/>
                  <a:pt x="20167" y="21600"/>
                </a:cubicBezTo>
                <a:cubicBezTo>
                  <a:pt x="20939" y="21600"/>
                  <a:pt x="21600" y="21355"/>
                  <a:pt x="21600" y="21070"/>
                </a:cubicBezTo>
                <a:lnTo>
                  <a:pt x="21600" y="530"/>
                </a:lnTo>
                <a:cubicBezTo>
                  <a:pt x="21545" y="245"/>
                  <a:pt x="20939" y="0"/>
                  <a:pt x="20112" y="0"/>
                </a:cubicBezTo>
                <a:close/>
                <a:moveTo>
                  <a:pt x="2865" y="9170"/>
                </a:moveTo>
                <a:lnTo>
                  <a:pt x="18735" y="9170"/>
                </a:lnTo>
                <a:lnTo>
                  <a:pt x="18735" y="12430"/>
                </a:lnTo>
                <a:lnTo>
                  <a:pt x="2865" y="12430"/>
                </a:lnTo>
                <a:lnTo>
                  <a:pt x="2865" y="9170"/>
                </a:lnTo>
                <a:close/>
                <a:moveTo>
                  <a:pt x="18735" y="4870"/>
                </a:moveTo>
                <a:lnTo>
                  <a:pt x="18735" y="8131"/>
                </a:lnTo>
                <a:lnTo>
                  <a:pt x="2865" y="8131"/>
                </a:lnTo>
                <a:lnTo>
                  <a:pt x="2865" y="4870"/>
                </a:lnTo>
                <a:lnTo>
                  <a:pt x="18735" y="4870"/>
                </a:lnTo>
                <a:close/>
                <a:moveTo>
                  <a:pt x="2865" y="16750"/>
                </a:moveTo>
                <a:lnTo>
                  <a:pt x="2865" y="13490"/>
                </a:lnTo>
                <a:lnTo>
                  <a:pt x="18735" y="13490"/>
                </a:lnTo>
                <a:lnTo>
                  <a:pt x="18735" y="16750"/>
                </a:lnTo>
                <a:lnTo>
                  <a:pt x="2865" y="167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4" name="Trapezoid 103">
            <a:extLst>
              <a:ext uri="{FF2B5EF4-FFF2-40B4-BE49-F238E27FC236}">
                <a16:creationId xmlns="" xmlns:a16="http://schemas.microsoft.com/office/drawing/2014/main" id="{34199F36-4D93-4094-BD64-C351F83158D8}"/>
              </a:ext>
            </a:extLst>
          </p:cNvPr>
          <p:cNvSpPr/>
          <p:nvPr/>
        </p:nvSpPr>
        <p:spPr>
          <a:xfrm>
            <a:off x="560512" y="5085184"/>
            <a:ext cx="1296144" cy="431752"/>
          </a:xfrm>
          <a:prstGeom prst="trapezoid">
            <a:avLst>
              <a:gd name="adj" fmla="val 56067"/>
            </a:avLst>
          </a:prstGeom>
          <a:solidFill>
            <a:schemeClr val="accent1"/>
          </a:solidFill>
          <a:ln>
            <a:noFill/>
          </a:ln>
          <a:scene3d>
            <a:camera prst="orthographicFront">
              <a:rot lat="3600000" lon="0" rev="0"/>
            </a:camera>
            <a:lightRig rig="soft" dir="t"/>
          </a:scene3d>
          <a:sp3d extrusionH="635000" contourW="6350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5" name="Figure">
            <a:extLst>
              <a:ext uri="{FF2B5EF4-FFF2-40B4-BE49-F238E27FC236}">
                <a16:creationId xmlns="" xmlns:a16="http://schemas.microsoft.com/office/drawing/2014/main" id="{3B878E60-299D-44F5-A33C-35C443F0A023}"/>
              </a:ext>
            </a:extLst>
          </p:cNvPr>
          <p:cNvSpPr/>
          <p:nvPr/>
        </p:nvSpPr>
        <p:spPr>
          <a:xfrm>
            <a:off x="958170" y="5373216"/>
            <a:ext cx="403629" cy="10914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112" y="0"/>
                </a:moveTo>
                <a:cubicBezTo>
                  <a:pt x="19341" y="0"/>
                  <a:pt x="18680" y="245"/>
                  <a:pt x="18680" y="530"/>
                </a:cubicBezTo>
                <a:lnTo>
                  <a:pt x="18680" y="3811"/>
                </a:lnTo>
                <a:lnTo>
                  <a:pt x="2865" y="3811"/>
                </a:lnTo>
                <a:lnTo>
                  <a:pt x="2865" y="530"/>
                </a:lnTo>
                <a:cubicBezTo>
                  <a:pt x="2865" y="245"/>
                  <a:pt x="2204" y="0"/>
                  <a:pt x="1433" y="0"/>
                </a:cubicBezTo>
                <a:cubicBezTo>
                  <a:pt x="661" y="0"/>
                  <a:pt x="0" y="245"/>
                  <a:pt x="0" y="530"/>
                </a:cubicBezTo>
                <a:lnTo>
                  <a:pt x="0" y="21070"/>
                </a:lnTo>
                <a:cubicBezTo>
                  <a:pt x="0" y="21355"/>
                  <a:pt x="661" y="21600"/>
                  <a:pt x="1433" y="21600"/>
                </a:cubicBezTo>
                <a:cubicBezTo>
                  <a:pt x="2204" y="21600"/>
                  <a:pt x="2865" y="21355"/>
                  <a:pt x="2865" y="21070"/>
                </a:cubicBezTo>
                <a:lnTo>
                  <a:pt x="2865" y="17789"/>
                </a:lnTo>
                <a:lnTo>
                  <a:pt x="18735" y="17789"/>
                </a:lnTo>
                <a:lnTo>
                  <a:pt x="18735" y="21070"/>
                </a:lnTo>
                <a:cubicBezTo>
                  <a:pt x="18735" y="21355"/>
                  <a:pt x="19396" y="21600"/>
                  <a:pt x="20167" y="21600"/>
                </a:cubicBezTo>
                <a:cubicBezTo>
                  <a:pt x="20939" y="21600"/>
                  <a:pt x="21600" y="21355"/>
                  <a:pt x="21600" y="21070"/>
                </a:cubicBezTo>
                <a:lnTo>
                  <a:pt x="21600" y="530"/>
                </a:lnTo>
                <a:cubicBezTo>
                  <a:pt x="21545" y="245"/>
                  <a:pt x="20939" y="0"/>
                  <a:pt x="20112" y="0"/>
                </a:cubicBezTo>
                <a:close/>
                <a:moveTo>
                  <a:pt x="2865" y="9170"/>
                </a:moveTo>
                <a:lnTo>
                  <a:pt x="18735" y="9170"/>
                </a:lnTo>
                <a:lnTo>
                  <a:pt x="18735" y="12430"/>
                </a:lnTo>
                <a:lnTo>
                  <a:pt x="2865" y="12430"/>
                </a:lnTo>
                <a:lnTo>
                  <a:pt x="2865" y="9170"/>
                </a:lnTo>
                <a:close/>
                <a:moveTo>
                  <a:pt x="18735" y="4870"/>
                </a:moveTo>
                <a:lnTo>
                  <a:pt x="18735" y="8131"/>
                </a:lnTo>
                <a:lnTo>
                  <a:pt x="2865" y="8131"/>
                </a:lnTo>
                <a:lnTo>
                  <a:pt x="2865" y="4870"/>
                </a:lnTo>
                <a:lnTo>
                  <a:pt x="18735" y="4870"/>
                </a:lnTo>
                <a:close/>
                <a:moveTo>
                  <a:pt x="2865" y="16750"/>
                </a:moveTo>
                <a:lnTo>
                  <a:pt x="2865" y="13490"/>
                </a:lnTo>
                <a:lnTo>
                  <a:pt x="18735" y="13490"/>
                </a:lnTo>
                <a:lnTo>
                  <a:pt x="18735" y="16750"/>
                </a:lnTo>
                <a:lnTo>
                  <a:pt x="2865" y="1675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/>
          </a:p>
        </p:txBody>
      </p:sp>
      <p:sp>
        <p:nvSpPr>
          <p:cNvPr id="106" name="TextBox 105">
            <a:extLst>
              <a:ext uri="{FF2B5EF4-FFF2-40B4-BE49-F238E27FC236}">
                <a16:creationId xmlns="" xmlns:a16="http://schemas.microsoft.com/office/drawing/2014/main" id="{8C5E564A-1C6C-493E-9FDB-FBC403932EE8}"/>
              </a:ext>
            </a:extLst>
          </p:cNvPr>
          <p:cNvSpPr txBox="1"/>
          <p:nvPr/>
        </p:nvSpPr>
        <p:spPr>
          <a:xfrm>
            <a:off x="895169" y="4653136"/>
            <a:ext cx="60144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62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="" xmlns:a16="http://schemas.microsoft.com/office/drawing/2014/main" id="{40A4CB04-D61B-4DC7-AE05-A234179B4660}"/>
              </a:ext>
            </a:extLst>
          </p:cNvPr>
          <p:cNvSpPr txBox="1"/>
          <p:nvPr/>
        </p:nvSpPr>
        <p:spPr>
          <a:xfrm>
            <a:off x="859261" y="3271501"/>
            <a:ext cx="60144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63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="" xmlns:a16="http://schemas.microsoft.com/office/drawing/2014/main" id="{A9D169E0-721D-421E-A79D-3D4E10D8B0B5}"/>
              </a:ext>
            </a:extLst>
          </p:cNvPr>
          <p:cNvSpPr txBox="1"/>
          <p:nvPr/>
        </p:nvSpPr>
        <p:spPr>
          <a:xfrm>
            <a:off x="859261" y="1757643"/>
            <a:ext cx="60144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64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9" name="Trapezoid 108">
            <a:extLst>
              <a:ext uri="{FF2B5EF4-FFF2-40B4-BE49-F238E27FC236}">
                <a16:creationId xmlns="" xmlns:a16="http://schemas.microsoft.com/office/drawing/2014/main" id="{34199F36-4D93-4094-BD64-C351F83158D8}"/>
              </a:ext>
            </a:extLst>
          </p:cNvPr>
          <p:cNvSpPr/>
          <p:nvPr/>
        </p:nvSpPr>
        <p:spPr>
          <a:xfrm>
            <a:off x="560512" y="6381624"/>
            <a:ext cx="1296144" cy="431752"/>
          </a:xfrm>
          <a:prstGeom prst="trapezoid">
            <a:avLst>
              <a:gd name="adj" fmla="val 56067"/>
            </a:avLst>
          </a:prstGeom>
          <a:solidFill>
            <a:srgbClr val="FFC000"/>
          </a:solidFill>
          <a:ln>
            <a:noFill/>
          </a:ln>
          <a:scene3d>
            <a:camera prst="orthographicFront">
              <a:rot lat="3600000" lon="0" rev="0"/>
            </a:camera>
            <a:lightRig rig="soft" dir="t"/>
          </a:scene3d>
          <a:sp3d extrusionH="635000" contourW="6350">
            <a:contourClr>
              <a:schemeClr val="bg1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0" name="TextBox 109">
            <a:extLst>
              <a:ext uri="{FF2B5EF4-FFF2-40B4-BE49-F238E27FC236}">
                <a16:creationId xmlns="" xmlns:a16="http://schemas.microsoft.com/office/drawing/2014/main" id="{8C5E564A-1C6C-493E-9FDB-FBC403932EE8}"/>
              </a:ext>
            </a:extLst>
          </p:cNvPr>
          <p:cNvSpPr txBox="1"/>
          <p:nvPr/>
        </p:nvSpPr>
        <p:spPr>
          <a:xfrm>
            <a:off x="848544" y="5954526"/>
            <a:ext cx="601447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61</a:t>
            </a:r>
            <a:endParaRPr lang="en-US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3748252" y="3460938"/>
            <a:ext cx="3227392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ระยะเวลาดำเนินโครงการ 18 เดือน</a:t>
            </a:r>
            <a:endParaRPr lang="th-TH" sz="1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7325696" y="3704761"/>
            <a:ext cx="1262522" cy="73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4049455" y="2685811"/>
            <a:ext cx="1262522" cy="731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flipH="1">
            <a:off x="2706297" y="3684021"/>
            <a:ext cx="1133712" cy="224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 flipH="1">
            <a:off x="2204720" y="2708218"/>
            <a:ext cx="1133712" cy="2247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2000672" y="2348880"/>
            <a:ext cx="3227392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อปท.</a:t>
            </a:r>
            <a:endParaRPr lang="th-TH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4995910" y="2761764"/>
            <a:ext cx="1541266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สิ้นสุด</a:t>
            </a:r>
            <a:r>
              <a:rPr lang="th-TH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โครงการ</a:t>
            </a:r>
            <a:endParaRPr lang="th-TH" sz="2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4943007" y="2330127"/>
            <a:ext cx="1541266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ทสจ..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469746" y="2361180"/>
            <a:ext cx="1541266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สสภ.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7084142" y="5590981"/>
            <a:ext cx="1541266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กก.วล.</a:t>
            </a:r>
          </a:p>
          <a:p>
            <a:pPr algn="ctr"/>
            <a:r>
              <a:rPr lang="th-TH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อนุมัติ</a:t>
            </a:r>
          </a:p>
          <a:p>
            <a:pPr algn="ctr"/>
            <a:r>
              <a:rPr lang="th-TH" sz="1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1 ส.ค.61</a:t>
            </a:r>
            <a:endParaRPr lang="th-TH" sz="1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5499357" y="4506669"/>
            <a:ext cx="1918358" cy="6463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ทำแผน </a:t>
            </a:r>
          </a:p>
          <a:p>
            <a:pPr algn="ctr"/>
            <a:r>
              <a:rPr lang="th-TH" sz="1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4</a:t>
            </a:r>
            <a:r>
              <a:rPr lang="th-TH" sz="1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 ภาค</a:t>
            </a:r>
            <a:endParaRPr lang="th-TH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6923074" y="4509120"/>
            <a:ext cx="191835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อปท.</a:t>
            </a:r>
            <a:r>
              <a:rPr lang="th-TH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 จัดส่งแผนให้ </a:t>
            </a:r>
          </a:p>
          <a:p>
            <a:pPr algn="ctr"/>
            <a:r>
              <a:rPr lang="th-TH" sz="20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สผ.</a:t>
            </a:r>
            <a:r>
              <a:rPr lang="th-TH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รับรอง</a:t>
            </a:r>
            <a:endParaRPr lang="th-TH" sz="1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3099952" y="4437112"/>
            <a:ext cx="89319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อปท.</a:t>
            </a:r>
            <a:r>
              <a:rPr lang="th-TH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ส่ง </a:t>
            </a:r>
          </a:p>
          <a:p>
            <a:pPr algn="ctr"/>
            <a:r>
              <a:rPr lang="th-TH" sz="16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ทสจ.</a:t>
            </a:r>
            <a:r>
              <a:rPr lang="th-TH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 </a:t>
            </a:r>
          </a:p>
          <a:p>
            <a:pPr algn="ctr"/>
            <a:r>
              <a:rPr lang="th-TH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28 ธ.ค.61</a:t>
            </a:r>
            <a:endParaRPr lang="th-TH" sz="14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pic>
        <p:nvPicPr>
          <p:cNvPr id="121" name="Picture 5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BEBA8EAE-BF5A-486C-A8C5-ECC9F3942E4B}">
                <a14:imgProps xmlns:a14="http://schemas.microsoft.com/office/drawing/2010/main" xmlns="">
                  <a14:imgLayer r:embed="rId18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569251" y="4413403"/>
            <a:ext cx="1296144" cy="767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" name="TextBox 121"/>
          <p:cNvSpPr txBox="1"/>
          <p:nvPr/>
        </p:nvSpPr>
        <p:spPr>
          <a:xfrm>
            <a:off x="4762834" y="4437112"/>
            <a:ext cx="191835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กก. </a:t>
            </a:r>
          </a:p>
          <a:p>
            <a:pPr algn="ctr"/>
            <a:r>
              <a:rPr lang="th-TH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กองทุน</a:t>
            </a:r>
            <a:endParaRPr lang="th-TH" sz="1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4258778" y="4449306"/>
            <a:ext cx="1918358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อนุฯ </a:t>
            </a:r>
          </a:p>
          <a:p>
            <a:pPr algn="ctr"/>
            <a:r>
              <a:rPr lang="th-TH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กก.</a:t>
            </a:r>
            <a:endParaRPr lang="th-TH" sz="1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pic>
        <p:nvPicPr>
          <p:cNvPr id="126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980892" y="440110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7" name="TextBox 126"/>
          <p:cNvSpPr txBox="1"/>
          <p:nvPr/>
        </p:nvSpPr>
        <p:spPr>
          <a:xfrm>
            <a:off x="3596723" y="4402386"/>
            <a:ext cx="1541266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ทสจ.</a:t>
            </a:r>
            <a:r>
              <a:rPr lang="th-TH" sz="1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 คัดเลือก</a:t>
            </a:r>
          </a:p>
          <a:p>
            <a:pPr algn="ctr"/>
            <a:r>
              <a:rPr lang="th-TH" sz="1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และส่งให้ </a:t>
            </a:r>
            <a:r>
              <a:rPr lang="th-TH" sz="1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สผ.</a:t>
            </a:r>
            <a:endParaRPr lang="th-TH" sz="1800" b="1" dirty="0" smtClean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  <a:p>
            <a:pPr algn="ctr"/>
            <a:r>
              <a:rPr lang="th-TH" sz="1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28 ก.พ.62</a:t>
            </a:r>
            <a:endParaRPr lang="th-TH" sz="18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pic>
        <p:nvPicPr>
          <p:cNvPr id="118" name="Picture 5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 xmlns="">
                  <a14:imgLayer r:embed="rId5">
                    <a14:imgEffect>
                      <a14:backgroundRemoval t="10000" b="90000" l="10000" r="96222">
                        <a14:foregroundMark x1="56444" y1="28269" x2="81111" y2="69038"/>
                        <a14:foregroundMark x1="65000" y1="71346" x2="78889" y2="29615"/>
                        <a14:foregroundMark x1="80333" y1="34231" x2="84000" y2="6634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20652" y="4401108"/>
            <a:ext cx="1296144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9" name="TextBox 118"/>
          <p:cNvSpPr txBox="1"/>
          <p:nvPr/>
        </p:nvSpPr>
        <p:spPr>
          <a:xfrm>
            <a:off x="2216696" y="4437112"/>
            <a:ext cx="1541266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สัมมนา</a:t>
            </a:r>
          </a:p>
          <a:p>
            <a:pPr algn="ctr"/>
            <a:r>
              <a:rPr lang="th-TH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15-16  </a:t>
            </a:r>
          </a:p>
          <a:p>
            <a:pPr algn="ctr"/>
            <a:r>
              <a:rPr lang="th-TH" sz="16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+mj-cs"/>
              </a:rPr>
              <a:t>พ.ย. 61</a:t>
            </a:r>
            <a:endParaRPr lang="th-TH" sz="16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+mj-cs"/>
            </a:endParaRPr>
          </a:p>
        </p:txBody>
      </p: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234362" y="116632"/>
            <a:ext cx="1327150" cy="3937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th-TH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H SarabunPSK" pitchFamily="34" charset="-34"/>
                <a:ea typeface="Angsana New" pitchFamily="18" charset="-34"/>
                <a:cs typeface="TH SarabunPSK" pitchFamily="34" charset="-34"/>
              </a:rPr>
              <a:t>เอกสารหมายเลข ๓</a:t>
            </a:r>
            <a:endParaRPr kumimoji="0" lang="th-TH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408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2901</TotalTime>
  <Words>101</Words>
  <Application>Microsoft Office PowerPoint</Application>
  <PresentationFormat>กระดาษ A4 (210x297 มม.)</PresentationFormat>
  <Paragraphs>51</Paragraphs>
  <Slides>1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</vt:i4>
      </vt:variant>
    </vt:vector>
  </HeadingPairs>
  <TitlesOfParts>
    <vt:vector size="2" baseType="lpstr">
      <vt:lpstr>2_ชุดรูปแบบของ Office</vt:lpstr>
      <vt:lpstr>ภาพนิ่ง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mini com</dc:creator>
  <cp:lastModifiedBy>Windows User</cp:lastModifiedBy>
  <cp:revision>336</cp:revision>
  <cp:lastPrinted>2018-11-05T07:26:29Z</cp:lastPrinted>
  <dcterms:created xsi:type="dcterms:W3CDTF">2018-04-08T15:30:23Z</dcterms:created>
  <dcterms:modified xsi:type="dcterms:W3CDTF">2018-11-06T07:53:48Z</dcterms:modified>
</cp:coreProperties>
</file>